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B89696-E98D-49AC-A16C-7045351C132B}" type="datetimeFigureOut">
              <a:rPr lang="en-US" smtClean="0"/>
              <a:t>10/31/2017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F1D624-2AF1-4CAE-803D-DCEF7AC98A2F}" type="slidenum">
              <a:rPr lang="en-US" smtClean="0"/>
              <a:t>‹#›</a:t>
            </a:fld>
            <a:endParaRPr lang="en-US"/>
          </a:p>
        </p:txBody>
      </p:sp>
    </p:spTree>
    <p:extLst>
      <p:ext uri="{BB962C8B-B14F-4D97-AF65-F5344CB8AC3E}">
        <p14:creationId xmlns:p14="http://schemas.microsoft.com/office/powerpoint/2010/main" val="51033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42D181-400F-41C8-96E7-8BFA6C399A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2D181-400F-41C8-96E7-8BFA6C399A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2D181-400F-41C8-96E7-8BFA6C399A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0640CF-4D15-4615-A8C6-C8C9018DB3FA}"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42D181-400F-41C8-96E7-8BFA6C399A8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0640CF-4D15-4615-A8C6-C8C9018DB3FA}" type="datetimeFigureOut">
              <a:rPr lang="en-US" smtClean="0"/>
              <a:pPr/>
              <a:t>10/31/2017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42D181-400F-41C8-96E7-8BFA6C399A8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en.Stonebraker@usd305.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oachevaluator.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610600" cy="1828800"/>
          </a:xfrm>
        </p:spPr>
        <p:txBody>
          <a:bodyPr>
            <a:normAutofit/>
          </a:bodyPr>
          <a:lstStyle/>
          <a:p>
            <a:r>
              <a:rPr lang="en-US" sz="6000" dirty="0" smtClean="0"/>
              <a:t>Coaching Evaluations</a:t>
            </a:r>
            <a:endParaRPr lang="en-US" sz="6000" dirty="0"/>
          </a:p>
        </p:txBody>
      </p:sp>
      <p:sp>
        <p:nvSpPr>
          <p:cNvPr id="3" name="Subtitle 2"/>
          <p:cNvSpPr>
            <a:spLocks noGrp="1"/>
          </p:cNvSpPr>
          <p:nvPr>
            <p:ph type="subTitle" idx="1"/>
          </p:nvPr>
        </p:nvSpPr>
        <p:spPr/>
        <p:txBody>
          <a:bodyPr>
            <a:normAutofit fontScale="77500" lnSpcReduction="20000"/>
          </a:bodyPr>
          <a:lstStyle/>
          <a:p>
            <a:r>
              <a:rPr lang="en-US" sz="3600" dirty="0" smtClean="0"/>
              <a:t>Ken </a:t>
            </a:r>
            <a:r>
              <a:rPr lang="en-US" sz="3600" dirty="0" err="1" smtClean="0"/>
              <a:t>Stonebraker</a:t>
            </a:r>
            <a:endParaRPr lang="en-US" sz="3600" dirty="0" smtClean="0"/>
          </a:p>
          <a:p>
            <a:r>
              <a:rPr lang="en-US" sz="3600" dirty="0" smtClean="0"/>
              <a:t>Athletic Director</a:t>
            </a:r>
          </a:p>
          <a:p>
            <a:r>
              <a:rPr lang="en-US" sz="3600" dirty="0" smtClean="0"/>
              <a:t>Salina South High School</a:t>
            </a:r>
          </a:p>
          <a:p>
            <a:r>
              <a:rPr lang="en-US" sz="3600" dirty="0" smtClean="0">
                <a:hlinkClick r:id="rId2"/>
              </a:rPr>
              <a:t>Ken.Stonebraker@usd305.com</a:t>
            </a:r>
            <a:endParaRPr lang="en-US" sz="3600" dirty="0" smtClean="0"/>
          </a:p>
          <a:p>
            <a:endParaRPr lang="en-US" sz="3600" dirty="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Evaluation</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Evaluation</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Evaluation</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extLst>
      <p:ext uri="{BB962C8B-B14F-4D97-AF65-F5344CB8AC3E}">
        <p14:creationId xmlns:p14="http://schemas.microsoft.com/office/powerpoint/2010/main" val="156224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Report</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extLst>
      <p:ext uri="{BB962C8B-B14F-4D97-AF65-F5344CB8AC3E}">
        <p14:creationId xmlns:p14="http://schemas.microsoft.com/office/powerpoint/2010/main" val="150300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Philosophy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u="sng" dirty="0" smtClean="0"/>
              <a:t>Communication</a:t>
            </a:r>
            <a:r>
              <a:rPr lang="en-US" dirty="0" smtClean="0"/>
              <a:t> – My goal is to have open dialogue with my coaches during the evaluation process</a:t>
            </a:r>
          </a:p>
          <a:p>
            <a:pPr>
              <a:buFont typeface="Wingdings" panose="05000000000000000000" pitchFamily="2" charset="2"/>
              <a:buChar char="Ø"/>
            </a:pPr>
            <a:r>
              <a:rPr lang="en-US" b="1" u="sng" dirty="0" smtClean="0"/>
              <a:t>Praise </a:t>
            </a:r>
            <a:r>
              <a:rPr lang="en-US" dirty="0" smtClean="0"/>
              <a:t>– Coaches need to hear from you when they do something good.  Not always wins and losses</a:t>
            </a:r>
          </a:p>
          <a:p>
            <a:pPr>
              <a:buFont typeface="Wingdings" panose="05000000000000000000" pitchFamily="2" charset="2"/>
              <a:buChar char="Ø"/>
            </a:pPr>
            <a:r>
              <a:rPr lang="en-US" b="1" u="sng" dirty="0" smtClean="0"/>
              <a:t>Growth</a:t>
            </a:r>
            <a:r>
              <a:rPr lang="en-US" dirty="0" smtClean="0"/>
              <a:t> – It is a good idea to pick an area of growth for that season or the following season to focus on</a:t>
            </a:r>
          </a:p>
          <a:p>
            <a:pPr>
              <a:buFont typeface="Wingdings" panose="05000000000000000000" pitchFamily="2" charset="2"/>
              <a:buChar char="Ø"/>
            </a:pPr>
            <a:r>
              <a:rPr lang="en-US" b="1" u="sng" dirty="0" smtClean="0"/>
              <a:t>Improvement</a:t>
            </a:r>
            <a:r>
              <a:rPr lang="en-US" dirty="0" smtClean="0"/>
              <a:t> – If there are areas that need to be improved then it must be addressed in the evaluation</a:t>
            </a:r>
          </a:p>
          <a:p>
            <a:pPr>
              <a:buFont typeface="Wingdings" panose="05000000000000000000" pitchFamily="2" charset="2"/>
              <a:buChar char="Ø"/>
            </a:pPr>
            <a:r>
              <a:rPr lang="en-US" b="1" u="sng" dirty="0" smtClean="0"/>
              <a:t>Better coaches</a:t>
            </a:r>
            <a:r>
              <a:rPr lang="en-US" dirty="0" smtClean="0"/>
              <a:t> – In the end we want better coaches</a:t>
            </a:r>
            <a:endParaRPr lang="en-US" b="1" u="sng" dirty="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Coaches Council</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We meet 3 to 4 times a year to go over various issues that we face in coaching.  We meet at 7 a.m. and I provide the donuts</a:t>
            </a:r>
          </a:p>
          <a:p>
            <a:pPr>
              <a:buFont typeface="Wingdings" pitchFamily="2" charset="2"/>
              <a:buChar char="Ø"/>
            </a:pPr>
            <a:r>
              <a:rPr lang="en-US" dirty="0" smtClean="0"/>
              <a:t>Use this time to have some of your veteran coaches present something that they do.  It is an opportunity for our coaches to learn from each other.</a:t>
            </a:r>
          </a:p>
          <a:p>
            <a:pPr>
              <a:buFont typeface="Wingdings" pitchFamily="2" charset="2"/>
              <a:buChar char="Ø"/>
            </a:pPr>
            <a:r>
              <a:rPr lang="en-US" dirty="0" smtClean="0"/>
              <a:t>Also an opportunity to just get together and talk about bigger issues that impact the entire athletic department – summer schedules, etc.</a:t>
            </a:r>
          </a:p>
          <a:p>
            <a:pP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Requirements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Must evaluate head coaches once every two years</a:t>
            </a:r>
          </a:p>
          <a:p>
            <a:pPr>
              <a:buFont typeface="Wingdings" pitchFamily="2" charset="2"/>
              <a:buChar char="Ø"/>
            </a:pPr>
            <a:r>
              <a:rPr lang="en-US" dirty="0" smtClean="0"/>
              <a:t>We have a district form that we use and are required to submit to our HR department</a:t>
            </a:r>
          </a:p>
          <a:p>
            <a:pPr>
              <a:buFont typeface="Wingdings" pitchFamily="2" charset="2"/>
              <a:buChar char="Ø"/>
            </a:pPr>
            <a:r>
              <a:rPr lang="en-US" dirty="0" smtClean="0"/>
              <a:t>Head coaches are required to evaluate assistant coaches – This gives the head coach an opportunity to sit down and visit with each assistant coach about their role in the program </a:t>
            </a:r>
          </a:p>
          <a:p>
            <a:pPr>
              <a:buFont typeface="Wingdings" pitchFamily="2" charset="2"/>
              <a:buChar char="Ø"/>
            </a:pPr>
            <a:r>
              <a:rPr lang="en-US" dirty="0" smtClean="0"/>
              <a:t>The goal of the evaluation is to grow coaches and come up with plans to do the job better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Coach Evaluator</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We started using Coach Evaluator about one year ago.  This is an online service that allows us to store all of our data and communicate with our coaches about the evaluation process</a:t>
            </a:r>
          </a:p>
          <a:p>
            <a:pPr>
              <a:buFont typeface="Wingdings" pitchFamily="2" charset="2"/>
              <a:buChar char="Ø"/>
            </a:pPr>
            <a:r>
              <a:rPr lang="en-US" dirty="0">
                <a:hlinkClick r:id="rId2"/>
              </a:rPr>
              <a:t>https://www.coachevaluator.com</a:t>
            </a:r>
            <a:r>
              <a:rPr lang="en-US" dirty="0" smtClean="0">
                <a:hlinkClick r:id="rId2"/>
              </a:rPr>
              <a:t>/</a:t>
            </a:r>
            <a:endParaRPr lang="en-US" dirty="0" smtClean="0"/>
          </a:p>
          <a:p>
            <a:pP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Evaluations</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Evaluation History</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In-Season Observations</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Season Evaluation</a:t>
            </a:r>
            <a:endParaRPr lang="en-US" dirty="0"/>
          </a:p>
        </p:txBody>
      </p:sp>
      <p:pic>
        <p:nvPicPr>
          <p:cNvPr id="4" name="Content Placeholder 3"/>
          <p:cNvPicPr>
            <a:picLocks noGrp="1" noChangeAspect="1"/>
          </p:cNvPicPr>
          <p:nvPr>
            <p:ph idx="1"/>
          </p:nvPr>
        </p:nvPicPr>
        <p:blipFill>
          <a:blip r:embed="rId2"/>
          <a:stretch>
            <a:fillRect/>
          </a:stretch>
        </p:blipFill>
        <p:spPr>
          <a:xfrm>
            <a:off x="1717082" y="1935163"/>
            <a:ext cx="5709836" cy="438943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648</TotalTime>
  <Words>325</Words>
  <Application>Microsoft Office PowerPoint</Application>
  <PresentationFormat>On-screen Show (4:3)</PresentationFormat>
  <Paragraphs>31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Constantia</vt:lpstr>
      <vt:lpstr>Wingdings</vt:lpstr>
      <vt:lpstr>Wingdings 2</vt:lpstr>
      <vt:lpstr>Flow</vt:lpstr>
      <vt:lpstr>Coaching Evaluations</vt:lpstr>
      <vt:lpstr>Philosophy  </vt:lpstr>
      <vt:lpstr>Head Coaches Council</vt:lpstr>
      <vt:lpstr>District Requirements</vt:lpstr>
      <vt:lpstr>Coach Evaluator</vt:lpstr>
      <vt:lpstr>Open Evaluations</vt:lpstr>
      <vt:lpstr>Evaluation History</vt:lpstr>
      <vt:lpstr>In-Season Observations</vt:lpstr>
      <vt:lpstr>End of Season Evaluation</vt:lpstr>
      <vt:lpstr>End of Season Evaluation</vt:lpstr>
      <vt:lpstr>End of Season Evaluation</vt:lpstr>
      <vt:lpstr>End of Season Evaluation</vt:lpstr>
      <vt:lpstr>Performance Report</vt:lpstr>
    </vt:vector>
  </TitlesOfParts>
  <Company>Salina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 Director</dc:title>
  <dc:creator>ken.stonebraker</dc:creator>
  <cp:lastModifiedBy>Stonebraker, Ken</cp:lastModifiedBy>
  <cp:revision>44</cp:revision>
  <cp:lastPrinted>2016-08-08T18:31:47Z</cp:lastPrinted>
  <dcterms:created xsi:type="dcterms:W3CDTF">2009-04-08T16:25:25Z</dcterms:created>
  <dcterms:modified xsi:type="dcterms:W3CDTF">2017-10-31T16:26:03Z</dcterms:modified>
</cp:coreProperties>
</file>