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DC8E48-7E31-4E39-93A4-9B3820383B67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4CA30A-0590-4499-B2B1-05C03A50C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7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92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69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2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7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3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8724F1-1EF0-4935-B9F3-798329A579C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F8FA9F-E9E2-4E38-BF09-47C6954B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4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://thepeakperformancecenter.com/wp-content/uploads/2012/09/Maslows-Hierachary-of-Needs.jpg&amp;imgrefurl=http://thepeakperformancecenter.com/educational-learning/learning/principles-of-learning/maslows-hierarchy-needs/&amp;docid=mQ9Ojclr18fILM&amp;tbnid=Mxzl0TV_po5EPM:&amp;vet=10ahUKEwjK3_fs4J_TAhUU0mMKHRgGD4wQMwhOKA4wDg..i&amp;w=586&amp;h=408&amp;safe=strict&amp;bih=844&amp;biw=1600&amp;q=maslow's%20hierarchy%20of%20needs&amp;ved=0ahUKEwjK3_fs4J_TAhUU0mMKHRgGD4wQMwhOKA4wDg&amp;iact=mrc&amp;uact=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google.com/imgres?imgurl=http://img.clipartall.com/emergency-exit-clip-art-emergency-clip-art-300_300.png&amp;imgrefurl=http://clipartall.com/clipart/5420-emergency-clip-art.html&amp;docid=er9Wp516VXTlFM&amp;tbnid=fPy6IFH8GjqMGM:&amp;vet=10ahUKEwiHhe_A45_TAhXljlQKHYuGCGs4ZBAzCC8oKzAr..i&amp;w=300&amp;h=300&amp;itg=1&amp;safe=strict&amp;bih=844&amp;biw=1600&amp;q=emergency%20images&amp;ved=0ahUKEwiHhe_A45_TAhXljlQKHYuGCGs4ZBAzCC8oKzAr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://www.unhcr.org/innovation/wp-content/themes/unhcr/img/icon-emergency-lab.png&amp;imgrefurl=http://www.unhcr.org/innovation/labs/emergency-lab/&amp;docid=b7fPmZlMp26fDM&amp;tbnid=JJIUovZm5m0hOM:&amp;vet=10ahUKEwiymfbS45_TAhWIgVQKHR3_A444yAEQMwhBKD4wPg..i&amp;w=275&amp;h=275&amp;safe=strict&amp;bih=844&amp;biw=1600&amp;q=emergency%20images&amp;ved=0ahUKEwiymfbS45_TAhWIgVQKHR3_A444yAEQMwhBKD4wPg&amp;iact=mrc&amp;uact=8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google.com/imgres?imgurl=http://www.safety.rochester.edu/ep/graphics/1226_Web_Icons_flat.png&amp;imgrefurl=https://www.rochester.edu/emergency/&amp;docid=7PDLDVkFX5kgYM&amp;tbnid=mqn2LvgKFfmAdM:&amp;vet=10ahUKEwiHhe_A45_TAhXljlQKHYuGCGs4ZBAzCEgoRDBE..i&amp;w=2084&amp;h=2342&amp;safe=strict&amp;bih=844&amp;biw=1600&amp;q=emergency%20images&amp;ved=0ahUKEwiHhe_A45_TAhXljlQKHYuGCGs4ZBAzCEgoRDBE&amp;iact=mrc&amp;uact=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RESPONSE PREPERATION FOR A LARGE SCALE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RICH YELENICH, CAA</a:t>
            </a:r>
          </a:p>
          <a:p>
            <a:r>
              <a:rPr lang="en-US" b="1" dirty="0"/>
              <a:t>NORTH THURSTON PUBLIC SCHOOLS</a:t>
            </a:r>
          </a:p>
          <a:p>
            <a:r>
              <a:rPr lang="en-US" b="1" dirty="0"/>
              <a:t>LACEY, WA</a:t>
            </a:r>
          </a:p>
        </p:txBody>
      </p:sp>
    </p:spTree>
    <p:extLst>
      <p:ext uri="{BB962C8B-B14F-4D97-AF65-F5344CB8AC3E}">
        <p14:creationId xmlns:p14="http://schemas.microsoft.com/office/powerpoint/2010/main" val="235644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666750"/>
            <a:ext cx="850582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 TO INVITE?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Assistant Superintendent for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Director of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Director of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Custodial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Athletic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Stadium Support Staff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School Resource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Lacey Police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Lacey Fire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Thurston County Sheriffs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Lacey Emergency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Thurston County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25357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762124"/>
            <a:ext cx="3676493" cy="3752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762124"/>
            <a:ext cx="3314844" cy="3752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750" y="514350"/>
            <a:ext cx="843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FEED THEM!!</a:t>
            </a:r>
          </a:p>
        </p:txBody>
      </p:sp>
    </p:spTree>
    <p:extLst>
      <p:ext uri="{BB962C8B-B14F-4D97-AF65-F5344CB8AC3E}">
        <p14:creationId xmlns:p14="http://schemas.microsoft.com/office/powerpoint/2010/main" val="222510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590550"/>
            <a:ext cx="8467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DAY OF THE EXERCISE: WHAT WE WANTED TO ACHIEVE</a:t>
            </a:r>
          </a:p>
          <a:p>
            <a:endParaRPr lang="en-US" b="1" u="sng" dirty="0"/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COORDINATION OF A MULTI-AGENCY RESPONSE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EFFECTIVE SUPERVISION OF EVACUATION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ORDERLY MOVEMENT TO ASSEMBLY AREAS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COMMUNICATION TO THE PUBLIC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REUNIFICATION OF MINORS WITH PARENT/GURADIAN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TRAFFIC CONTROL PLAN</a:t>
            </a:r>
          </a:p>
        </p:txBody>
      </p:sp>
    </p:spTree>
    <p:extLst>
      <p:ext uri="{BB962C8B-B14F-4D97-AF65-F5344CB8AC3E}">
        <p14:creationId xmlns:p14="http://schemas.microsoft.com/office/powerpoint/2010/main" val="208383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495300"/>
            <a:ext cx="87153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THINGS WE LEARNED</a:t>
            </a:r>
          </a:p>
          <a:p>
            <a:pPr algn="ctr"/>
            <a:endParaRPr lang="en-US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WHO’S IN CHARGE: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Law Enforcement (Violence/Threat)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Fire (Rescue)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Unified Incident Command (LE/Fire/School)</a:t>
            </a:r>
          </a:p>
          <a:p>
            <a:pPr lvl="1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4350" y="2895600"/>
            <a:ext cx="8496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ROLES OF SCHOOL PERSONNEL: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Have it in writing—roles from admin to custodian to ticket takers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Train your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150" y="4743450"/>
            <a:ext cx="7419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THINGS WE MUST CONSIDER: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Safe evacuation of handicapped/disabled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Reunification of unaccompanied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Traffic flow—out and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Communication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19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504825"/>
            <a:ext cx="85344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CHANGES WE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Specific emergency response training for all stadium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Supervision Bulletin for each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Reunification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signage at the stadium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Training of PA announcer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social media in emergency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communication between First Responders and school district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117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maslow's hierarchy of need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809750"/>
            <a:ext cx="7691438" cy="464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2425" y="914400"/>
            <a:ext cx="1152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Schools do a </a:t>
            </a:r>
            <a:r>
              <a:rPr lang="en-US" sz="2000" b="1" u="sng" dirty="0"/>
              <a:t>great</a:t>
            </a:r>
            <a:r>
              <a:rPr lang="en-US" sz="2000" b="1" dirty="0"/>
              <a:t> job providing for the needs of students and staff from 7 a.m. to 3 p.m.</a:t>
            </a:r>
          </a:p>
        </p:txBody>
      </p:sp>
    </p:spTree>
    <p:extLst>
      <p:ext uri="{BB962C8B-B14F-4D97-AF65-F5344CB8AC3E}">
        <p14:creationId xmlns:p14="http://schemas.microsoft.com/office/powerpoint/2010/main" val="58083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210050" y="3018904"/>
            <a:ext cx="121920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306" tIns="0" rIns="6030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35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                              </a:t>
            </a:r>
          </a:p>
        </p:txBody>
      </p:sp>
      <p:pic>
        <p:nvPicPr>
          <p:cNvPr id="1026" name="Picture 2" descr="Image result for emergency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892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95725" y="2450693"/>
            <a:ext cx="12192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306" tIns="0" rIns="6030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2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                            </a:t>
            </a:r>
          </a:p>
        </p:txBody>
      </p:sp>
      <p:pic>
        <p:nvPicPr>
          <p:cNvPr id="1028" name="Picture 4" descr="Image result for emergency imag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324100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511301" y="4565988"/>
            <a:ext cx="12192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306" tIns="0" rIns="6030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32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                              </a:t>
            </a:r>
          </a:p>
        </p:txBody>
      </p:sp>
      <p:pic>
        <p:nvPicPr>
          <p:cNvPr id="1030" name="Picture 6" descr="Image result for emergency imag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443865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88" y="3248025"/>
            <a:ext cx="2857500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5" y="1159282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prepare for a wide variety of emergency events during the school day: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119" y="5075180"/>
            <a:ext cx="22955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Evacuations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3587" y="3963987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Shelter-in-place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081" y="580072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Earthquake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6650" y="19547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Lockdown</a:t>
            </a:r>
          </a:p>
        </p:txBody>
      </p:sp>
    </p:spTree>
    <p:extLst>
      <p:ext uri="{BB962C8B-B14F-4D97-AF65-F5344CB8AC3E}">
        <p14:creationId xmlns:p14="http://schemas.microsoft.com/office/powerpoint/2010/main" val="319902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992169"/>
            <a:ext cx="4000499" cy="3711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33425"/>
            <a:ext cx="63531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ABOUT AFTER SCHOOL EVENTS?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VISITING STUDENTS/FANS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CROWDS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STAFF/OFFICIALS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NON-SCHOOL SPECTATORS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OFF-CAMPUS 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725" y="4895850"/>
            <a:ext cx="649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WHAT KIND OF EMERGENCY RESPONSE PLANS DO WE HAVE IN PLACE FOR AFTER SCHOOL EVENTS?</a:t>
            </a:r>
          </a:p>
        </p:txBody>
      </p:sp>
    </p:spTree>
    <p:extLst>
      <p:ext uri="{BB962C8B-B14F-4D97-AF65-F5344CB8AC3E}">
        <p14:creationId xmlns:p14="http://schemas.microsoft.com/office/powerpoint/2010/main" val="32642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" y="682714"/>
            <a:ext cx="7619047" cy="1434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26" y="2409825"/>
            <a:ext cx="75147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Game Day Planning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Crowd Dynamics/Management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Emergency Action Planning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Routine Non-Game Day Operations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Technology/Information Management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Threat Assessment/Vulnerabilities Planning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Sport Facilities Design/Environment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Staff Performance/Training and Development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Security and Safety Aware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5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04900"/>
            <a:ext cx="1038225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333375"/>
            <a:ext cx="9534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SOUTH SOUND STADIUM</a:t>
            </a:r>
          </a:p>
        </p:txBody>
      </p:sp>
    </p:spTree>
    <p:extLst>
      <p:ext uri="{BB962C8B-B14F-4D97-AF65-F5344CB8AC3E}">
        <p14:creationId xmlns:p14="http://schemas.microsoft.com/office/powerpoint/2010/main" val="22824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066801"/>
            <a:ext cx="5353050" cy="5076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385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TABLE TOP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066801"/>
            <a:ext cx="392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great support from district and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Plan ahead—give yourself plenty of time (months, not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Seek out experienced people to assist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1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878205"/>
            <a:ext cx="10353675" cy="1703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25" y="3095625"/>
            <a:ext cx="8591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Prior work with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Experienced facilitator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Follow-up/After-Action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1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4773929"/>
            <a:ext cx="8829675" cy="931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619125"/>
            <a:ext cx="95821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8-Step Exercise Design Process</a:t>
            </a:r>
          </a:p>
          <a:p>
            <a:pPr algn="ctr"/>
            <a:endParaRPr 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Assess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Define the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Write a Purpose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Define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Compose a Narrative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Major &amp; Detailed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List Expected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Prepare Messages</a:t>
            </a:r>
          </a:p>
        </p:txBody>
      </p:sp>
    </p:spTree>
    <p:extLst>
      <p:ext uri="{BB962C8B-B14F-4D97-AF65-F5344CB8AC3E}">
        <p14:creationId xmlns:p14="http://schemas.microsoft.com/office/powerpoint/2010/main" val="5266519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20126</TotalTime>
  <Words>423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Wingdings 3</vt:lpstr>
      <vt:lpstr>Slice</vt:lpstr>
      <vt:lpstr>EMERGENCY RESPONSE PREPERATION FOR A LARGE SCALE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Thurston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RESPONSE PREPERATION FOR A LARGE SCALE EVENT</dc:title>
  <dc:creator>Yelenich, Rich</dc:creator>
  <cp:lastModifiedBy>Marc Haught</cp:lastModifiedBy>
  <cp:revision>21</cp:revision>
  <cp:lastPrinted>2017-04-21T17:22:38Z</cp:lastPrinted>
  <dcterms:created xsi:type="dcterms:W3CDTF">2017-04-12T20:24:58Z</dcterms:created>
  <dcterms:modified xsi:type="dcterms:W3CDTF">2022-08-31T16:05:21Z</dcterms:modified>
</cp:coreProperties>
</file>